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1" r:id="rId2"/>
    <p:sldId id="298" r:id="rId3"/>
    <p:sldId id="304" r:id="rId4"/>
    <p:sldId id="305" r:id="rId5"/>
    <p:sldId id="312" r:id="rId6"/>
    <p:sldId id="292" r:id="rId7"/>
    <p:sldId id="307" r:id="rId8"/>
    <p:sldId id="293" r:id="rId9"/>
    <p:sldId id="294" r:id="rId10"/>
    <p:sldId id="309" r:id="rId11"/>
    <p:sldId id="295" r:id="rId12"/>
    <p:sldId id="313" r:id="rId13"/>
    <p:sldId id="286" r:id="rId14"/>
    <p:sldId id="310" r:id="rId15"/>
    <p:sldId id="266" r:id="rId16"/>
    <p:sldId id="318" r:id="rId17"/>
    <p:sldId id="317" r:id="rId18"/>
    <p:sldId id="268" r:id="rId19"/>
    <p:sldId id="314" r:id="rId20"/>
    <p:sldId id="315" r:id="rId21"/>
    <p:sldId id="316" r:id="rId22"/>
    <p:sldId id="306" r:id="rId23"/>
    <p:sldId id="303" r:id="rId24"/>
  </p:sldIdLst>
  <p:sldSz cx="9144000" cy="5143500" type="screen16x9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4629F3"/>
    <a:srgbClr val="3B3BE1"/>
    <a:srgbClr val="503DDF"/>
    <a:srgbClr val="990000"/>
    <a:srgbClr val="302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056AE-D824-427A-B36E-6214FD03311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6B080-F058-4CB7-9438-2F52221C5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6B080-F058-4CB7-9438-2F52221C52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4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687ED-1FAC-493D-9B04-2B1325A9A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51323-223B-40A5-8A1C-2786DB9094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4F5A8-3B5F-423D-8971-1D0C5232FC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C06882C8-80A2-4D33-B8EC-C24B99A2C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30950-40A1-424C-9AC2-990825042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38CEE-2B4D-48C3-911B-C2C87CB569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5B8BE-1910-4CC2-8D32-6E56AD15DA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8B3BF-2C5C-4BE8-8037-9A108DE12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B5866-6414-4923-80CC-2561601F9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01696-2D04-41FD-AE05-E43C051A4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5DDE1-59F4-4A62-8243-63DAC067B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1AEE4-78B3-4BB8-9391-6E8024A76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3933AC-A28C-4A76-ADD2-99D9CEB958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files.myopera.com/ahuy27/blog/hoang%20hon%2001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w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troi_xanh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0"/>
            <a:ext cx="91440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imgb" descr="http://files.myopera.com/ahuy27/blog/hoang%20hon%2001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4743450"/>
            <a:ext cx="762000" cy="4000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09600" y="2286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tập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</a:rPr>
              <a:t>2:Tìm </a:t>
            </a:r>
            <a:r>
              <a:rPr lang="en-US" sz="3200" b="1" dirty="0" err="1">
                <a:latin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phận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lời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cho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</a:rPr>
              <a:t>“</a:t>
            </a: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</a:rPr>
              <a:t>Vì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990000"/>
                </a:solidFill>
                <a:latin typeface="Times New Roman" pitchFamily="18" charset="0"/>
              </a:rPr>
              <a:t>sao</a:t>
            </a:r>
            <a:r>
              <a:rPr lang="en-US" sz="3200" b="1" dirty="0">
                <a:solidFill>
                  <a:srgbClr val="990000"/>
                </a:solidFill>
                <a:latin typeface="Times New Roman" pitchFamily="18" charset="0"/>
              </a:rPr>
              <a:t>?”</a:t>
            </a:r>
            <a:r>
              <a:rPr lang="en-US" sz="3200" b="1" dirty="0">
                <a:latin typeface="Times New Roman" pitchFamily="18" charset="0"/>
              </a:rPr>
              <a:t> :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3400" y="16002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a)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Cả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lớp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cười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ồ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lên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vì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câu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thơ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vô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lí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quá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3400" y="2228850"/>
            <a:ext cx="784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1">
                <a:solidFill>
                  <a:srgbClr val="000099"/>
                </a:solidFill>
                <a:latin typeface="Times New Roman" pitchFamily="18" charset="0"/>
              </a:rPr>
              <a:t>b) Những chàng man-gát rất bình tĩnh vì họ thường là những người phi ngựa giỏi nhất.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57200" y="325755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c)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Chị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em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Xô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-phi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đã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về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ngay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vì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nhớ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lời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mẹ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dặn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không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được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làm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phiền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người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khác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93643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52400" y="1428750"/>
            <a:ext cx="9067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AutoNum type="alphaLcPeriod"/>
            </a:pPr>
            <a:r>
              <a:rPr lang="en-US" sz="3200" b="1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2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AutoNum type="alphaLcPeriod"/>
            </a:pPr>
            <a:endParaRPr lang="en-US" sz="3200" b="1" i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chán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3200" b="1" i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chúi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3200" b="1" i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Quắm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667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9600" y="177165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a)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Vì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sao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người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tứ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xứ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đổ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về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xem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rất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đông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57200" y="1809750"/>
            <a:ext cx="8572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b)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Vì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sao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lúc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đầu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keo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xem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chừng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chán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ngắt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6776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228600" y="1028700"/>
            <a:ext cx="8686800" cy="2228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hay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phơ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bím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342900" indent="-342900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Khiêng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nắng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		Qua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000" b="1" dirty="0"/>
              <a:t>                                              </a:t>
            </a:r>
          </a:p>
        </p:txBody>
      </p:sp>
      <p:pic>
        <p:nvPicPr>
          <p:cNvPr id="41170" name="Picture 210" descr="Tran-Dang-Kh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514600"/>
            <a:ext cx="2133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4572000" y="571500"/>
            <a:ext cx="419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057400" y="1028700"/>
            <a:ext cx="152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1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1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57200" y="211455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c)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Vì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sao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ông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Cản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Ngũ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mất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đà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chúi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xuống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7247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955431" y="2014302"/>
            <a:ext cx="772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d)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Vì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sao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Quắm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Đen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thua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ông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Cản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Ngũ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8072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Firewrk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lum bright="28000" contrast="2000"/>
          </a:blip>
          <a:srcRect/>
          <a:stretch>
            <a:fillRect/>
          </a:stretch>
        </p:blipFill>
        <p:spPr bwMode="auto">
          <a:xfrm>
            <a:off x="6629400" y="3486150"/>
            <a:ext cx="25146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Firewrk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lum bright="28000" contrast="2000"/>
          </a:blip>
          <a:srcRect/>
          <a:stretch>
            <a:fillRect/>
          </a:stretch>
        </p:blipFill>
        <p:spPr bwMode="auto">
          <a:xfrm>
            <a:off x="6629400" y="1657350"/>
            <a:ext cx="25146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6" descr="BAR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91"/>
            <a:ext cx="9144000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7" descr="BAR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 flipH="1">
            <a:off x="6488907" y="2531268"/>
            <a:ext cx="5181600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8" descr="BAR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 flipH="1">
            <a:off x="-2525910" y="2527102"/>
            <a:ext cx="5170884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9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5" y="1191"/>
            <a:ext cx="1104900" cy="82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10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176420" y="-135731"/>
            <a:ext cx="828675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0" name="WordArt 12"/>
          <p:cNvSpPr>
            <a:spLocks noChangeArrowheads="1" noChangeShapeType="1" noTextEdit="1"/>
          </p:cNvSpPr>
          <p:nvPr/>
        </p:nvSpPr>
        <p:spPr bwMode="auto">
          <a:xfrm>
            <a:off x="762000" y="800100"/>
            <a:ext cx="7543800" cy="7429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Chúc các em chăm ngoan</a:t>
            </a:r>
            <a:r>
              <a:rPr lang="vi-VN" sz="3600" kern="1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, học </a:t>
            </a:r>
            <a:r>
              <a:rPr lang="vi-VN" sz="3600" kern="10" dirty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giỏi !</a:t>
            </a:r>
          </a:p>
        </p:txBody>
      </p:sp>
      <p:pic>
        <p:nvPicPr>
          <p:cNvPr id="31755" name="Picture 13" descr="Bauernba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4572000"/>
            <a:ext cx="8991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11" descr="1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3257550"/>
            <a:ext cx="64960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 descr="Firewrk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lum bright="28000" contrast="2000"/>
          </a:blip>
          <a:srcRect/>
          <a:stretch>
            <a:fillRect/>
          </a:stretch>
        </p:blipFill>
        <p:spPr bwMode="auto">
          <a:xfrm>
            <a:off x="685800" y="514350"/>
            <a:ext cx="25146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 descr="Firewrk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lum bright="28000" contrast="2000"/>
          </a:blip>
          <a:srcRect/>
          <a:stretch>
            <a:fillRect/>
          </a:stretch>
        </p:blipFill>
        <p:spPr bwMode="auto">
          <a:xfrm>
            <a:off x="457200" y="2857500"/>
            <a:ext cx="25146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Firewrk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lum bright="28000" contrast="2000"/>
          </a:blip>
          <a:srcRect/>
          <a:stretch>
            <a:fillRect/>
          </a:stretch>
        </p:blipFill>
        <p:spPr bwMode="auto">
          <a:xfrm>
            <a:off x="4343400" y="285750"/>
            <a:ext cx="25146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smiley_17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1943100"/>
            <a:ext cx="3168650" cy="133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485900"/>
            <a:ext cx="12954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1428750"/>
            <a:ext cx="12192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2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09550"/>
            <a:ext cx="8229600" cy="43886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ách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hay?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44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132328012456886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85750"/>
            <a:ext cx="769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1235573396_n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500"/>
            <a:ext cx="6324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dan-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1&quot;/&gt;&lt;property id=&quot;20307&quot; value=&quot;262&quot;/&gt;&lt;/object&gt;&lt;object type=&quot;3&quot; unique_id=&quot;10007&quot;&gt;&lt;property id=&quot;20148&quot; value=&quot;5&quot;/&gt;&lt;property id=&quot;20300&quot; value=&quot;Slide 2&quot;/&gt;&lt;property id=&quot;20307&quot; value=&quot;261&quot;/&gt;&lt;/object&gt;&lt;object type=&quot;3&quot; unique_id=&quot;10009&quot;&gt;&lt;property id=&quot;20148&quot; value=&quot;5&quot;/&gt;&lt;property id=&quot;20300&quot; value=&quot;Slide 3&quot;/&gt;&lt;property id=&quot;20307&quot; value=&quot;298&quot;/&gt;&lt;/object&gt;&lt;object type=&quot;3&quot; unique_id=&quot;10010&quot;&gt;&lt;property id=&quot;20148&quot; value=&quot;5&quot;/&gt;&lt;property id=&quot;20300&quot; value=&quot;Slide 4&quot;/&gt;&lt;property id=&quot;20307&quot; value=&quot;292&quot;/&gt;&lt;/object&gt;&lt;object type=&quot;3&quot; unique_id=&quot;10011&quot;&gt;&lt;property id=&quot;20148&quot; value=&quot;5&quot;/&gt;&lt;property id=&quot;20300&quot; value=&quot;Slide 5&quot;/&gt;&lt;property id=&quot;20307&quot; value=&quot;293&quot;/&gt;&lt;/object&gt;&lt;object type=&quot;3&quot; unique_id=&quot;10012&quot;&gt;&lt;property id=&quot;20148&quot; value=&quot;5&quot;/&gt;&lt;property id=&quot;20300&quot; value=&quot;Slide 6&quot;/&gt;&lt;property id=&quot;20307&quot; value=&quot;294&quot;/&gt;&lt;/object&gt;&lt;object type=&quot;3&quot; unique_id=&quot;10013&quot;&gt;&lt;property id=&quot;20148&quot; value=&quot;5&quot;/&gt;&lt;property id=&quot;20300&quot; value=&quot;Slide 7&quot;/&gt;&lt;property id=&quot;20307&quot; value=&quot;295&quot;/&gt;&lt;/object&gt;&lt;object type=&quot;3&quot; unique_id=&quot;10014&quot;&gt;&lt;property id=&quot;20148&quot; value=&quot;5&quot;/&gt;&lt;property id=&quot;20300&quot; value=&quot;Slide 8&quot;/&gt;&lt;property id=&quot;20307&quot; value=&quot;286&quot;/&gt;&lt;/object&gt;&lt;object type=&quot;3&quot; unique_id=&quot;10015&quot;&gt;&lt;property id=&quot;20148&quot; value=&quot;5&quot;/&gt;&lt;property id=&quot;20300&quot; value=&quot;Slide 9&quot;/&gt;&lt;property id=&quot;20307&quot; value=&quot;291&quot;/&gt;&lt;/object&gt;&lt;object type=&quot;3&quot; unique_id=&quot;10016&quot;&gt;&lt;property id=&quot;20148&quot; value=&quot;5&quot;/&gt;&lt;property id=&quot;20300&quot; value=&quot;Slide 10&quot;/&gt;&lt;property id=&quot;20307&quot; value=&quot;266&quot;/&gt;&lt;/object&gt;&lt;object type=&quot;3&quot; unique_id=&quot;10017&quot;&gt;&lt;property id=&quot;20148&quot; value=&quot;5&quot;/&gt;&lt;property id=&quot;20300&quot; value=&quot;Slide 11&quot;/&gt;&lt;property id=&quot;20307&quot; value=&quot;267&quot;/&gt;&lt;/object&gt;&lt;object type=&quot;3&quot; unique_id=&quot;10018&quot;&gt;&lt;property id=&quot;20148&quot; value=&quot;5&quot;/&gt;&lt;property id=&quot;20300&quot; value=&quot;Slide 12&quot;/&gt;&lt;property id=&quot;20307&quot; value=&quot;268&quot;/&gt;&lt;/object&gt;&lt;object type=&quot;3&quot; unique_id=&quot;10019&quot;&gt;&lt;property id=&quot;20148&quot; value=&quot;5&quot;/&gt;&lt;property id=&quot;20300&quot; value=&quot;Slide 13&quot;/&gt;&lt;property id=&quot;20307&quot; value=&quot;278&quot;/&gt;&lt;/object&gt;&lt;object type=&quot;3&quot; unique_id=&quot;10020&quot;&gt;&lt;property id=&quot;20148&quot; value=&quot;5&quot;/&gt;&lt;property id=&quot;20300&quot; value=&quot;Slide 14&quot;/&gt;&lt;property id=&quot;20307&quot; value=&quot;279&quot;/&gt;&lt;/object&gt;&lt;object type=&quot;3&quot; unique_id=&quot;10021&quot;&gt;&lt;property id=&quot;20148&quot; value=&quot;5&quot;/&gt;&lt;property id=&quot;20300&quot; value=&quot;Slide 15&quot;/&gt;&lt;property id=&quot;20307&quot; value=&quot;277&quot;/&gt;&lt;/object&gt;&lt;object type=&quot;3&quot; unique_id=&quot;10022&quot;&gt;&lt;property id=&quot;20148&quot; value=&quot;5&quot;/&gt;&lt;property id=&quot;20300&quot; value=&quot;Slide 16&quot;/&gt;&lt;property id=&quot;20307&quot; value=&quot;280&quot;/&gt;&lt;/object&gt;&lt;object type=&quot;3&quot; unique_id=&quot;10023&quot;&gt;&lt;property id=&quot;20148&quot; value=&quot;5&quot;/&gt;&lt;property id=&quot;20300&quot; value=&quot;Slide 17&quot;/&gt;&lt;property id=&quot;20307&quot; value=&quot;276&quot;/&gt;&lt;/object&gt;&lt;object type=&quot;3&quot; unique_id=&quot;10024&quot;&gt;&lt;property id=&quot;20148&quot; value=&quot;5&quot;/&gt;&lt;property id=&quot;20300&quot; value=&quot;Slide 18&quot;/&gt;&lt;property id=&quot;20307&quot; value=&quot;281&quot;/&gt;&lt;/object&gt;&lt;object type=&quot;3&quot; unique_id=&quot;10025&quot;&gt;&lt;property id=&quot;20148&quot; value=&quot;5&quot;/&gt;&lt;property id=&quot;20300&quot; value=&quot;Slide 19&quot;/&gt;&lt;property id=&quot;20307&quot; value=&quot;302&quot;/&gt;&lt;/object&gt;&lt;object type=&quot;3&quot; unique_id=&quot;10026&quot;&gt;&lt;property id=&quot;20148&quot; value=&quot;5&quot;/&gt;&lt;property id=&quot;20300&quot; value=&quot;Slide 20&quot;/&gt;&lt;property id=&quot;20307&quot; value=&quot;30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276</Words>
  <Application>Microsoft Office PowerPoint</Application>
  <PresentationFormat>On-screen Show (16:9)</PresentationFormat>
  <Paragraphs>35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</dc:creator>
  <cp:lastModifiedBy>2A-THPhuThi</cp:lastModifiedBy>
  <cp:revision>106</cp:revision>
  <dcterms:created xsi:type="dcterms:W3CDTF">2005-12-31T21:20:30Z</dcterms:created>
  <dcterms:modified xsi:type="dcterms:W3CDTF">2017-03-01T12:59:45Z</dcterms:modified>
</cp:coreProperties>
</file>